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78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1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l="9725" t="8464" r="7895" b="2180"/>
          <a:stretch/>
        </p:blipFill>
        <p:spPr>
          <a:xfrm>
            <a:off x="6514835" y="902331"/>
            <a:ext cx="5334364" cy="34591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p7"/>
          <p:cNvSpPr/>
          <p:nvPr/>
        </p:nvSpPr>
        <p:spPr>
          <a:xfrm>
            <a:off x="9358071" y="2137486"/>
            <a:ext cx="210054" cy="247314"/>
          </a:xfrm>
          <a:prstGeom prst="ellipse">
            <a:avLst/>
          </a:prstGeom>
          <a:noFill/>
          <a:ln w="698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9358071" y="2127374"/>
            <a:ext cx="210054" cy="247314"/>
          </a:xfrm>
          <a:prstGeom prst="ellipse">
            <a:avLst/>
          </a:prstGeom>
          <a:noFill/>
          <a:ln w="50800" cap="flat" cmpd="sng">
            <a:solidFill>
              <a:srgbClr val="00A5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881399" y="2431472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Monterrey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8621803" y="2807808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219076" y="110475"/>
            <a:ext cx="8943974" cy="42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PSV Frente a campo militar, en la intersección de la carretera Mty – Nuevo Laredo y carretera a Salinas Victoria (Puente Salinas victoria),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6402663" y="4164496"/>
            <a:ext cx="5446536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25 minutos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611,243 habitantes en los municipios de Apodaca, Salinas Victoria y General Zuazua.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174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695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452668" y="671803"/>
            <a:ext cx="5522064" cy="96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un Paso Superior Vehicular con 6 carriles de circulación, 3 por sentido y una longitud de 500 m, contempla 2 calles laterales para permitir los movimientos direccionales.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28" name="Google Shape;128;p7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Google Shape;129;p7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0" name="Google Shape;130;p7"/>
          <p:cNvGraphicFramePr/>
          <p:nvPr>
            <p:extLst>
              <p:ext uri="{D42A27DB-BD31-4B8C-83A1-F6EECF244321}">
                <p14:modId xmlns:p14="http://schemas.microsoft.com/office/powerpoint/2010/main" val="1921412793"/>
              </p:ext>
            </p:extLst>
          </p:nvPr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JUN-2019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DIC-2020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165.7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165.7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1846" y="927476"/>
            <a:ext cx="1211575" cy="6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</TotalTime>
  <Words>179</Words>
  <Application>Microsoft Office PowerPoint</Application>
  <PresentationFormat>Panorámica</PresentationFormat>
  <Paragraphs>50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Noto Sans Symbols</vt:lpstr>
      <vt:lpstr>Montserrat SemiBold</vt:lpstr>
      <vt:lpstr>Montserrat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2023-05-23T18:03:55Z</dcterms:modified>
</cp:coreProperties>
</file>